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notesMasterIdLst>
    <p:notesMasterId r:id="rId16"/>
  </p:notesMasterIdLst>
  <p:handoutMasterIdLst>
    <p:handoutMasterId r:id="rId17"/>
  </p:handout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0080625" cy="7559675" type="screen4x3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092" y="-762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umsplatzhalter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ußzeilenplatzhalter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de-DE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Foliennummernplatzhalter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8F77E2E3-DF29-4559-B6EE-E3FFBF720673}" type="slidenum">
              <a:t>‹Nr.›</a:t>
            </a:fld>
            <a:endParaRPr lang="de-DE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9743251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de-DE"/>
          </a:p>
        </p:txBody>
      </p:sp>
      <p:sp>
        <p:nvSpPr>
          <p:cNvPr id="4" name="Kopfzeilenplatzhalt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Datumsplatzhalt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ußzeilenplatzhalt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7" name="Foliennummernplatzhalt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035E9F0-46A5-4D43-8F8D-725C0906AE0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2393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de-DE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1106488" y="812800"/>
            <a:ext cx="5345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izenplatzhalter 2"/>
          <p:cNvSpPr txBox="1">
            <a:spLocks noGrp="1"/>
          </p:cNvSpPr>
          <p:nvPr>
            <p:ph type="body" sz="quarter" idx="1"/>
          </p:nvPr>
        </p:nvSpPr>
        <p:spPr>
          <a:xfrm>
            <a:off x="756000" y="5078160"/>
            <a:ext cx="6047640" cy="4811040"/>
          </a:xfrm>
        </p:spPr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 sz="2810">
              <a:latin typeface="Albany" pitchFamily="18"/>
              <a:cs typeface="Tahoma" pitchFamily="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57BAD13-71D0-467E-A625-FAE43AC074A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84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97BE125-FCCE-4B97-B875-F349B6F1503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3192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744F9BE-93CA-49A0-90E8-7527E616F98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5511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7C49F34-0E6C-4F20-A522-8F76AD81622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643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5EDB31-FC64-4A2C-A0A7-590E337D849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8462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4CE64FD-83ED-4970-A39C-5DD7ED50F44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4910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3230D64-3071-4DF2-A884-31A4F18513A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33298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7C95AD3-4F02-4929-88D9-54FB114E341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326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9EC0984-3B86-41D6-958C-35BD682E9A1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52431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53CE2FC-91BC-4A46-A1B6-3B13962EF57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5395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E60A4D3-FF2D-4163-8CB2-7C613726892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6398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7791C0-2F56-41FB-B483-1BC9DA8FE19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89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EEB020-26E1-4A51-B19D-A054DA78EAB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4048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6EE0077-BEB9-4514-AC2D-C2962E8B8C8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71325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3992562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768475"/>
            <a:ext cx="3992563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B53E03B-829B-4C51-BD5B-E6FC9E0121F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0695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0FC581E-D727-4BD2-B385-1A10DDDACD0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5737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423E56B-1D49-4664-B96A-8E06D835015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066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7E665A2-B7BE-4F41-B87E-4A71A44B9A1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8107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D16E7F-C17A-443F-940F-FD6E810B706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2847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868405F-3D1B-4E3E-9947-5846FF7C97A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8350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468ECF-A59A-4AD3-B106-D14143533DA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06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570663" y="301625"/>
            <a:ext cx="2070100" cy="64563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60363" y="301625"/>
            <a:ext cx="6057900" cy="64563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6AF412C-FA5E-4D47-BDE9-D33D2A00920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874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2D3BD5-9EB6-4155-BD85-2B314F1D9C9C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9118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C7C9593-A32C-4284-8009-141AEF5F661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061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649F84-FB88-4425-B589-B917059842ED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4127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5C206A4-BFD1-4FBE-B138-DD678CA660B6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449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52852426-8ABA-4DB8-B0DA-F89548361EC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903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535474A-677E-43D3-94F9-5C43556EA31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071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0E70CE-C8FA-42FB-9335-726AF7D2050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761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D361AA1-E184-423C-9278-42DF7EA9FD83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99118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E54C28A-130D-4AE9-B0BC-CA351509011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428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DB12C7-0F34-4500-A849-09874446F5F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1155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3907260-2F53-497E-83D8-ED11B2209F2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551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09844B2-A51A-4306-A755-F221C6DB417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586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EBC503F-1153-40FE-8F98-AC00D0218D5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6195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CDD8720-FFAF-41B9-96CD-F519E2ABE98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4226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39750" y="1768475"/>
            <a:ext cx="4333875" cy="5072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26025" y="1768475"/>
            <a:ext cx="4333875" cy="50720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A47AF7C-B65C-49CB-89CA-79661037B47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2388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518F521-A392-4986-8712-F85D2293268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3876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B52BACE-C562-4FCB-B703-0FCB5067F07F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822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1D68561-7D8A-42F9-8A05-D9C85BE7E883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3829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CFADBF5-81D3-42D6-BA65-1BFEABC5291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2940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A275949-E2C4-4015-811B-8373391649EA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5197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CB45092-8D26-4354-AD63-7562607B1068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3301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154863" y="539750"/>
            <a:ext cx="2205037" cy="630078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39750" y="539750"/>
            <a:ext cx="6462713" cy="630078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A8A88B-D13A-4B8F-8DEA-DA16236EFAD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9186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55650" y="2347913"/>
            <a:ext cx="8569325" cy="1620837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12888" y="4283075"/>
            <a:ext cx="7056437" cy="193198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E094BB3-D53A-42BB-B338-AAC2D32610C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7726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E7F9845-3DDB-4EB1-B7BE-3E14DA4EA5B0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8475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925" y="4857750"/>
            <a:ext cx="8567738" cy="15017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96925" y="3203575"/>
            <a:ext cx="8567738" cy="1654175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39B1221-9844-4759-94B0-68F2B3B1430E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556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3238" y="1768475"/>
            <a:ext cx="4459287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114925" y="1768475"/>
            <a:ext cx="4460875" cy="49895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5AFE0EA-C508-4D7C-AE24-5A72DCA10D37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8213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3213"/>
            <a:ext cx="9072563" cy="1258887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04825" y="1692275"/>
            <a:ext cx="4452938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4825" y="2397125"/>
            <a:ext cx="4452938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121275" y="1692275"/>
            <a:ext cx="4456113" cy="7048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121275" y="2397125"/>
            <a:ext cx="4456113" cy="4356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78C314A-293E-4477-8451-542F3C511FB1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7341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10717F0-4861-481D-A749-FD140C8EEB59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951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E7E366-D4D6-40A2-A160-5089BED13BD4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0244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04825" y="301625"/>
            <a:ext cx="3316288" cy="12795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941763" y="301625"/>
            <a:ext cx="5635625" cy="6451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04825" y="1581150"/>
            <a:ext cx="3316288" cy="51720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A8F2E3-FDA6-4FA7-A27C-4214DBC3D6D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263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6438" y="5291138"/>
            <a:ext cx="6048375" cy="6254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76438" y="674688"/>
            <a:ext cx="6048375" cy="4537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76438" y="5916613"/>
            <a:ext cx="6048375" cy="887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195F8BF-7340-4B8C-884D-67A0C7F464D5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122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177CDF1-9515-4F04-955E-4921D9F1C1E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154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08850" y="301625"/>
            <a:ext cx="2266950" cy="645636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3238" y="301625"/>
            <a:ext cx="6653212" cy="645636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123F65-2E58-4BA2-B924-61232B7CB792}" type="slidenum"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04513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defRPr lang="de-DE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defRPr lang="de-DE" sz="32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1pPr>
            <a:lvl2pPr marL="864000" marR="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de-DE" sz="28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2pPr>
            <a:lvl3pPr marL="1295999" marR="0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de-DE" sz="24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Microsoft YaHei" pitchFamily="2"/>
                <a:cs typeface="Mangal" pitchFamily="2"/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ct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F3E62F72-FF99-462B-948E-9A006302FF0C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de-DE" sz="44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4"/>
        </a:spcAft>
        <a:tabLst/>
        <a:defRPr lang="de-DE" sz="3200" b="0" i="0" u="none" strike="noStrike" kern="1200">
          <a:ln>
            <a:noFill/>
          </a:ln>
          <a:latin typeface="Arial" pitchFamily="18"/>
          <a:ea typeface="Microsoft YaHei" pitchFamily="2"/>
          <a:cs typeface="Mangal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360000" y="301320"/>
            <a:ext cx="828000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813600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80000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8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3015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6435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9C99CA80-DC38-4E27-B801-1409FB1388E3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de-DE" sz="4400" b="1" i="0" u="none" strike="noStrike">
          <a:ln>
            <a:noFill/>
          </a:ln>
          <a:solidFill>
            <a:srgbClr val="198A8A"/>
          </a:solidFill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de-DE" sz="3200" b="0" i="0" u="none" strike="noStrike">
          <a:ln>
            <a:noFill/>
          </a:ln>
          <a:latin typeface="Albany" pitchFamily="18"/>
          <a:cs typeface="Tahoma" pitchFamily="2"/>
        </a:defRPr>
      </a:lvl1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FFCC99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FFCC99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FFCC99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solidFill>
                  <a:srgbClr val="FFFFFF"/>
                </a:solidFill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de-DE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de-DE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de-DE" sz="14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CE86632-86EC-42CD-84BB-D60B9C2B6307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de-DE" sz="44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de-DE" sz="3200" b="0" i="0" u="none" strike="noStrike">
          <a:ln>
            <a:noFill/>
          </a:ln>
          <a:solidFill>
            <a:srgbClr val="FFFFFF"/>
          </a:solidFill>
          <a:latin typeface="Albany" pitchFamily="18"/>
          <a:cs typeface="Tahoma" pitchFamily="2"/>
        </a:defRPr>
      </a:lvl1pPr>
    </p:bodyStyle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8820000" cy="10234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40000" y="1769040"/>
            <a:ext cx="8820000" cy="50709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de-DE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de-DE" sz="32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de-DE" sz="28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de-DE" sz="24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de-DE" sz="2000" b="0" i="0" u="none" strike="noStrike" kern="1200">
                <a:ln>
                  <a:noFill/>
                </a:ln>
                <a:latin typeface="Arial" pitchFamily="18"/>
                <a:ea typeface="Arial Unicode MS" pitchFamily="2"/>
                <a:cs typeface="Tahoma" pitchFamily="2"/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540000" y="6996240"/>
            <a:ext cx="233892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3471839" y="6996240"/>
            <a:ext cx="318204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7236720" y="6996240"/>
            <a:ext cx="2338920" cy="5191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de-DE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0DFE506D-6E10-41DA-8AA8-015261516AE0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de-DE" sz="44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de-DE" sz="3200" b="0" i="0" u="none" strike="noStrike" kern="1200">
          <a:ln>
            <a:noFill/>
          </a:ln>
          <a:latin typeface="Arial" pitchFamily="18"/>
          <a:ea typeface="Arial Unicode MS" pitchFamily="2"/>
          <a:cs typeface="Tahoma" pitchFamily="2"/>
        </a:defRPr>
      </a:lvl1pPr>
    </p:bodyStyle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 txBox="1">
            <a:spLocks noGrp="1"/>
          </p:cNvSpPr>
          <p:nvPr>
            <p:ph type="title"/>
          </p:nvPr>
        </p:nvSpPr>
        <p:spPr>
          <a:xfrm>
            <a:off x="503999" y="301320"/>
            <a:ext cx="9071640" cy="126216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de-DE"/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1"/>
          </p:nvPr>
        </p:nvSpPr>
        <p:spPr>
          <a:xfrm>
            <a:off x="503999" y="1769040"/>
            <a:ext cx="9071640" cy="4989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00008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8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 txBox="1">
            <a:spLocks noGrp="1"/>
          </p:cNvSpPr>
          <p:nvPr>
            <p:ph type="dt" sz="half" idx="2"/>
          </p:nvPr>
        </p:nvSpPr>
        <p:spPr>
          <a:xfrm>
            <a:off x="503999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5" name="Fußzeilenplatzhalter 4"/>
          <p:cNvSpPr txBox="1">
            <a:spLocks noGrp="1"/>
          </p:cNvSpPr>
          <p:nvPr>
            <p:ph type="ftr" sz="quarter" idx="3"/>
          </p:nvPr>
        </p:nvSpPr>
        <p:spPr>
          <a:xfrm>
            <a:off x="3447360" y="6887160"/>
            <a:ext cx="319500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ctr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de-DE"/>
          </a:p>
        </p:txBody>
      </p:sp>
      <p:sp>
        <p:nvSpPr>
          <p:cNvPr id="6" name="Foliennummernplatzhalter 5"/>
          <p:cNvSpPr txBox="1">
            <a:spLocks noGrp="1"/>
          </p:cNvSpPr>
          <p:nvPr>
            <p:ph type="sldNum" sz="quarter" idx="4"/>
          </p:nvPr>
        </p:nvSpPr>
        <p:spPr>
          <a:xfrm>
            <a:off x="7227360" y="6887160"/>
            <a:ext cx="2348280" cy="5212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marL="0" marR="0" lvl="0" indent="0" algn="r" rtl="0" hangingPunct="0">
              <a:buNone/>
              <a:tabLst/>
              <a:defRPr lang="de-DE" sz="14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CCF0261-838A-48A1-9847-4AF1F82EDA2F}" type="slidenum"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algn="ctr" rtl="0" hangingPunct="0">
        <a:tabLst/>
        <a:defRPr lang="de-DE" sz="4680" b="1" i="0" u="none" strike="noStrike">
          <a:ln>
            <a:noFill/>
          </a:ln>
          <a:solidFill>
            <a:srgbClr val="000080"/>
          </a:solidFill>
          <a:latin typeface="Albany" pitchFamily="18"/>
          <a:cs typeface="Tahoma" pitchFamily="2"/>
        </a:defRPr>
      </a:lvl1pPr>
    </p:titleStyle>
    <p:bodyStyle>
      <a:lvl1pPr marL="0" marR="0" indent="0" rtl="0" hangingPunct="0">
        <a:spcBef>
          <a:spcPts val="0"/>
        </a:spcBef>
        <a:spcAft>
          <a:spcPts val="1417"/>
        </a:spcAft>
        <a:tabLst/>
        <a:defRPr lang="de-DE" sz="3200" b="0" i="0" u="none" strike="noStrike">
          <a:ln>
            <a:noFill/>
          </a:ln>
          <a:latin typeface="Albany" pitchFamily="18"/>
          <a:cs typeface="Tahoma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hm.de/lemo/biografie/wilhelm-marr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1.xml"/><Relationship Id="rId6" Type="http://schemas.openxmlformats.org/officeDocument/2006/relationships/hyperlink" Target="http://de.verschwoerungstheorien.wikia.com/wiki/Antisemitismus" TargetMode="External"/><Relationship Id="rId5" Type="http://schemas.openxmlformats.org/officeDocument/2006/relationships/hyperlink" Target="https://de.wikipedia.org/wiki/Antisemitenliga" TargetMode="External"/><Relationship Id="rId4" Type="http://schemas.openxmlformats.org/officeDocument/2006/relationships/hyperlink" Target="https://de.wikipedia.org/wiki/Wilhelm_Mar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 txBox="1">
            <a:spLocks noGrp="1"/>
          </p:cNvSpPr>
          <p:nvPr>
            <p:ph type="subTitle" idx="4294967295"/>
          </p:nvPr>
        </p:nvSpPr>
        <p:spPr>
          <a:xfrm>
            <a:off x="504359" y="576000"/>
            <a:ext cx="9071640" cy="6456600"/>
          </a:xfrm>
        </p:spPr>
        <p:txBody>
          <a:bodyPr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ctr">
              <a:buNone/>
            </a:pPr>
            <a:r>
              <a:rPr lang="de-DE" sz="6000">
                <a:latin typeface="AR BERKLEY" pitchFamily="18"/>
              </a:rPr>
              <a:t>Wilhelm Marr</a:t>
            </a:r>
          </a:p>
          <a:p>
            <a:pPr marL="0" lvl="0" indent="-216000" algn="ctr">
              <a:buNone/>
            </a:pPr>
            <a:r>
              <a:rPr lang="de-DE" sz="6000">
                <a:latin typeface="AR BERKLEY" pitchFamily="18"/>
              </a:rPr>
              <a:t>und der</a:t>
            </a:r>
          </a:p>
          <a:p>
            <a:pPr marL="0" lvl="0" indent="-216000" algn="ctr">
              <a:buNone/>
            </a:pPr>
            <a:r>
              <a:rPr lang="de-DE" sz="6000">
                <a:latin typeface="AR BERKLEY" pitchFamily="18"/>
              </a:rPr>
              <a:t> Begriff des Antisemitismus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u="sng"/>
              <a:t>Gliederung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4294967295"/>
          </p:nvPr>
        </p:nvSpPr>
        <p:spPr>
          <a:xfrm>
            <a:off x="503999" y="1643039"/>
            <a:ext cx="9071640" cy="524160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0" algn="l">
              <a:lnSpc>
                <a:spcPct val="150000"/>
              </a:lnSpc>
              <a:buNone/>
            </a:pPr>
            <a:endParaRPr lang="de-DE" dirty="0"/>
          </a:p>
          <a:p>
            <a:pPr marL="0" lvl="0" indent="-216000" algn="l"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	Biografie </a:t>
            </a:r>
            <a:r>
              <a:rPr lang="de-DE" dirty="0"/>
              <a:t>des Wilhelm </a:t>
            </a:r>
            <a:r>
              <a:rPr lang="de-DE" dirty="0" err="1"/>
              <a:t>Marr</a:t>
            </a:r>
            <a:endParaRPr lang="de-DE" dirty="0"/>
          </a:p>
          <a:p>
            <a:pPr marL="0" lvl="0" indent="-216000" algn="l"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	"</a:t>
            </a:r>
            <a:r>
              <a:rPr lang="de-DE" dirty="0"/>
              <a:t>Der Sieg des </a:t>
            </a:r>
            <a:r>
              <a:rPr lang="de-DE" dirty="0" err="1"/>
              <a:t>Judenthums</a:t>
            </a:r>
            <a:r>
              <a:rPr lang="de-DE" dirty="0"/>
              <a:t> über das</a:t>
            </a:r>
          </a:p>
          <a:p>
            <a:pPr marL="0" lvl="0" indent="0" algn="l">
              <a:buNone/>
            </a:pPr>
            <a:r>
              <a:rPr lang="de-DE" dirty="0" smtClean="0"/>
              <a:t>	</a:t>
            </a:r>
            <a:r>
              <a:rPr lang="de-DE" dirty="0" err="1" smtClean="0"/>
              <a:t>Germanenthum.Vom</a:t>
            </a:r>
            <a:r>
              <a:rPr lang="de-DE" dirty="0" smtClean="0"/>
              <a:t> </a:t>
            </a:r>
            <a:r>
              <a:rPr lang="de-DE" dirty="0"/>
              <a:t>nicht-</a:t>
            </a:r>
            <a:r>
              <a:rPr lang="de-DE" dirty="0" err="1"/>
              <a:t>confessionellen</a:t>
            </a:r>
            <a:endParaRPr lang="de-DE" dirty="0"/>
          </a:p>
          <a:p>
            <a:pPr marL="0" lvl="0" indent="0" algn="l">
              <a:buNone/>
            </a:pPr>
            <a:r>
              <a:rPr lang="de-DE" dirty="0" smtClean="0"/>
              <a:t>	Standpunkt </a:t>
            </a:r>
            <a:r>
              <a:rPr lang="de-DE" dirty="0"/>
              <a:t>aus betrachtet''</a:t>
            </a:r>
          </a:p>
          <a:p>
            <a:pPr marL="0" lvl="0" indent="-216000" algn="l"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	</a:t>
            </a:r>
            <a:r>
              <a:rPr lang="de-DE" dirty="0" err="1" smtClean="0"/>
              <a:t>Antisemitenliga</a:t>
            </a:r>
            <a:endParaRPr lang="de-DE" dirty="0"/>
          </a:p>
          <a:p>
            <a:pPr marL="0" lvl="0" indent="-216000" algn="l"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	Begriff</a:t>
            </a:r>
            <a:r>
              <a:rPr lang="de-DE" dirty="0"/>
              <a:t>: Antisemitismus</a:t>
            </a:r>
          </a:p>
          <a:p>
            <a:pPr marL="0" lvl="0" indent="-216000" algn="l">
              <a:lnSpc>
                <a:spcPct val="150000"/>
              </a:lnSpc>
            </a:pPr>
            <a:r>
              <a:rPr lang="de-DE" dirty="0"/>
              <a:t> </a:t>
            </a:r>
            <a:r>
              <a:rPr lang="de-DE" dirty="0" smtClean="0"/>
              <a:t>	Quellen</a:t>
            </a:r>
            <a:endParaRPr lang="de-DE" dirty="0"/>
          </a:p>
          <a:p>
            <a:pPr marL="0" lvl="0" indent="-216000" algn="l"/>
            <a:r>
              <a:rPr lang="de-DE" dirty="0"/>
              <a:t>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u="sng"/>
              <a:t>Wilhelm Marr</a:t>
            </a:r>
          </a:p>
        </p:txBody>
      </p:sp>
      <p:pic>
        <p:nvPicPr>
          <p:cNvPr id="3" name=""/>
          <p:cNvPicPr>
            <a:picLocks noGrp="1" noChangeAspect="1"/>
          </p:cNvPicPr>
          <p:nvPr>
            <p:ph type="pic" idx="4294967295"/>
          </p:nvPr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609840" y="1768680"/>
            <a:ext cx="4214520" cy="4989240"/>
          </a:xfrm>
        </p:spPr>
      </p:pic>
      <p:sp>
        <p:nvSpPr>
          <p:cNvPr id="4" name="Textplatzhalter 3"/>
          <p:cNvSpPr txBox="1">
            <a:spLocks noGrp="1"/>
          </p:cNvSpPr>
          <p:nvPr>
            <p:ph type="body" idx="4294967295"/>
          </p:nvPr>
        </p:nvSpPr>
        <p:spPr>
          <a:xfrm>
            <a:off x="5151960" y="1769040"/>
            <a:ext cx="4426560" cy="4989240"/>
          </a:xfrm>
        </p:spPr>
        <p:txBody>
          <a:bodyPr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00008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8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>
              <a:buNone/>
            </a:pPr>
            <a:r>
              <a:rPr lang="de-DE"/>
              <a:t>* 16.November.1819</a:t>
            </a:r>
          </a:p>
          <a:p>
            <a:pPr lvl="0">
              <a:buNone/>
            </a:pPr>
            <a:r>
              <a:rPr lang="de-DE"/>
              <a:t>† 17.Juli.1904</a:t>
            </a:r>
          </a:p>
          <a:p>
            <a:pPr lvl="0">
              <a:buNone/>
            </a:pPr>
            <a:endParaRPr lang="de-DE"/>
          </a:p>
          <a:p>
            <a:pPr lvl="0" algn="ctr"/>
            <a:r>
              <a:rPr lang="de-DE" sz="2600"/>
              <a:t>Deutscher Schriftsteller und Publizist, der den Befriff ,,Antisemitismus'' prägte und die Antisemitenliga gründete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u="sng"/>
              <a:t>Biografie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l"/>
            <a:r>
              <a:rPr lang="de-DE" sz="2000" dirty="0"/>
              <a:t>1819:       16</a:t>
            </a:r>
            <a:r>
              <a:rPr lang="de-DE" sz="2000" dirty="0" smtClean="0"/>
              <a:t>. November </a:t>
            </a:r>
            <a:r>
              <a:rPr lang="de-DE" sz="2000" dirty="0"/>
              <a:t>in Magdeburg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Ab 1825:  Grundschule in Hannover, Realschule in Braunschweig,  </a:t>
            </a:r>
          </a:p>
          <a:p>
            <a:pPr marL="0" lvl="0" indent="-216000" algn="l"/>
            <a:r>
              <a:rPr lang="de-DE" sz="2000" dirty="0"/>
              <a:t>                 Kaufmannslehre in Hamburg und Bremen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1839:        Umzug nach Wien, Handlungsgehilfe zwei jüdischer Firmen,</a:t>
            </a:r>
          </a:p>
          <a:p>
            <a:pPr marL="0" lvl="0" indent="-216000" algn="l"/>
            <a:r>
              <a:rPr lang="de-DE" sz="2000" dirty="0"/>
              <a:t>                 republikanisch gesinnte politische Gruppe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1841:      Umzug nach Zürich</a:t>
            </a:r>
            <a:r>
              <a:rPr lang="de-DE" sz="2000" dirty="0" smtClean="0"/>
              <a:t>, trifft </a:t>
            </a:r>
            <a:r>
              <a:rPr lang="de-DE" sz="2000" dirty="0"/>
              <a:t>republikanische Oppositionelle</a:t>
            </a:r>
            <a:r>
              <a:rPr lang="de-DE" sz="2000" dirty="0" smtClean="0"/>
              <a:t>, politisch aktiv</a:t>
            </a:r>
            <a:endParaRPr lang="de-DE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 txBox="1">
            <a:spLocks noGrp="1"/>
          </p:cNvSpPr>
          <p:nvPr>
            <p:ph type="subTitle" idx="4294967295"/>
          </p:nvPr>
        </p:nvSpPr>
        <p:spPr>
          <a:xfrm>
            <a:off x="431800" y="395461"/>
            <a:ext cx="9143839" cy="6524863"/>
          </a:xfrm>
        </p:spPr>
        <p:txBody>
          <a:bodyPr wrap="square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l">
              <a:buNone/>
            </a:pPr>
            <a:endParaRPr lang="de-DE" dirty="0"/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1843:        "Freie Trabanten" und "Gegenwart und Zukunft", wird Kommunist</a:t>
            </a:r>
          </a:p>
          <a:p>
            <a:pPr marL="0" lvl="0" indent="-216000" algn="l"/>
            <a:r>
              <a:rPr lang="de-DE" sz="2000" dirty="0"/>
              <a:t>1844/45:    Hinwendung zum Anarchismus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1846:        "Das junge Deutschland in der Schweiz", politischer Journalist</a:t>
            </a:r>
          </a:p>
          <a:p>
            <a:pPr marL="0" lvl="0" indent="-216000" algn="l">
              <a:buNone/>
            </a:pPr>
            <a:endParaRPr lang="de-DE" dirty="0"/>
          </a:p>
          <a:p>
            <a:pPr marL="0" lvl="0" indent="-216000" algn="l"/>
            <a:r>
              <a:rPr lang="de-DE" sz="2000" dirty="0"/>
              <a:t>1847:        ''</a:t>
            </a:r>
            <a:r>
              <a:rPr lang="de-DE" sz="2000" dirty="0" err="1"/>
              <a:t>Mephistopheles</a:t>
            </a:r>
            <a:r>
              <a:rPr lang="de-DE" sz="2000" dirty="0"/>
              <a:t>''--&gt; Verbot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1848:         Vorsitzender der Provisorischen Demokratischen Regierung,</a:t>
            </a:r>
          </a:p>
          <a:p>
            <a:pPr marL="0" lvl="0" indent="-216000" algn="l"/>
            <a:r>
              <a:rPr lang="de-DE" sz="2000" dirty="0"/>
              <a:t>                  extrem linkes Mitglied, </a:t>
            </a:r>
            <a:r>
              <a:rPr lang="de-DE" sz="2000" dirty="0" smtClean="0"/>
              <a:t>attackiert Judenemanzipation</a:t>
            </a:r>
            <a:endParaRPr lang="de-DE" sz="2000" dirty="0"/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1861:         Radikaldemokrat, Vorsitzender des ,,Demografischen Vereins</a:t>
            </a:r>
            <a:r>
              <a:rPr lang="de-DE" sz="2000" dirty="0" smtClean="0"/>
              <a:t>''</a:t>
            </a:r>
            <a:endParaRPr lang="de-DE" sz="20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 txBox="1">
            <a:spLocks noGrp="1"/>
          </p:cNvSpPr>
          <p:nvPr>
            <p:ph type="subTitle" idx="4294967295"/>
          </p:nvPr>
        </p:nvSpPr>
        <p:spPr>
          <a:xfrm>
            <a:off x="503999" y="301320"/>
            <a:ext cx="9071640" cy="6456600"/>
          </a:xfrm>
        </p:spPr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l"/>
            <a:endParaRPr lang="de-DE" sz="2000" dirty="0" smtClean="0"/>
          </a:p>
          <a:p>
            <a:pPr marL="0" lvl="0" indent="-216000" algn="l"/>
            <a:r>
              <a:rPr lang="de-DE" sz="2000" dirty="0" smtClean="0"/>
              <a:t>1862:         judenfeindlicher Artikel löst Kontroverse aus, verliert seinen Job,</a:t>
            </a:r>
          </a:p>
          <a:p>
            <a:pPr marL="0" lvl="0" indent="-216000" algn="l"/>
            <a:r>
              <a:rPr lang="de-DE" sz="2000" dirty="0" smtClean="0"/>
              <a:t>                  ,,Der Judenspiegel''</a:t>
            </a:r>
          </a:p>
          <a:p>
            <a:pPr marL="0" lvl="0" indent="-216000" algn="l"/>
            <a:endParaRPr lang="de-DE" sz="2000" dirty="0" smtClean="0"/>
          </a:p>
          <a:p>
            <a:pPr marL="0" lvl="0" indent="-216000" algn="l"/>
            <a:r>
              <a:rPr lang="de-DE" sz="2000" dirty="0" smtClean="0"/>
              <a:t>Ab 1862:   Journalist und Publizist</a:t>
            </a:r>
          </a:p>
          <a:p>
            <a:pPr marL="0" lvl="0" indent="-216000" algn="l"/>
            <a:endParaRPr lang="de-DE" sz="2000" dirty="0" smtClean="0"/>
          </a:p>
          <a:p>
            <a:pPr marL="0" lvl="0" indent="-216000" algn="l"/>
            <a:r>
              <a:rPr lang="de-DE" sz="2000" dirty="0" smtClean="0"/>
              <a:t>1863:        ,,Reise nach Central-Amerika'' → offenbart Rassismus</a:t>
            </a:r>
          </a:p>
          <a:p>
            <a:pPr marL="0" lvl="0" indent="-216000" algn="l"/>
            <a:r>
              <a:rPr lang="de-DE" sz="2000" dirty="0" smtClean="0"/>
              <a:t>1879</a:t>
            </a:r>
            <a:r>
              <a:rPr lang="de-DE" sz="2000" dirty="0"/>
              <a:t>:         "Der Sieg des </a:t>
            </a:r>
            <a:r>
              <a:rPr lang="de-DE" sz="2000" dirty="0" err="1"/>
              <a:t>Judenthums</a:t>
            </a:r>
            <a:r>
              <a:rPr lang="de-DE" sz="2000" dirty="0"/>
              <a:t> über das </a:t>
            </a:r>
            <a:r>
              <a:rPr lang="de-DE" sz="2000" dirty="0" err="1"/>
              <a:t>Germanenthum</a:t>
            </a:r>
            <a:r>
              <a:rPr lang="de-DE" sz="2000" dirty="0"/>
              <a:t>.</a:t>
            </a:r>
          </a:p>
          <a:p>
            <a:pPr marL="0" lvl="0" indent="-216000" algn="l"/>
            <a:r>
              <a:rPr lang="de-DE" sz="2000" dirty="0"/>
              <a:t>                   Vom nicht-</a:t>
            </a:r>
            <a:r>
              <a:rPr lang="de-DE" sz="2000" dirty="0" err="1"/>
              <a:t>confessionellen</a:t>
            </a:r>
            <a:r>
              <a:rPr lang="de-DE" sz="2000" dirty="0"/>
              <a:t> Standpunkt aus betrachtet''</a:t>
            </a:r>
          </a:p>
          <a:p>
            <a:pPr marL="0" lvl="0" indent="-216000" algn="l"/>
            <a:r>
              <a:rPr lang="de-DE" sz="2000" dirty="0"/>
              <a:t>                   → </a:t>
            </a:r>
            <a:r>
              <a:rPr lang="de-DE" sz="2000" b="1" dirty="0"/>
              <a:t>Antisemitismus</a:t>
            </a:r>
          </a:p>
          <a:p>
            <a:pPr marL="0" lvl="0" indent="-216000" algn="l"/>
            <a:r>
              <a:rPr lang="de-DE" sz="2000" b="1" dirty="0"/>
              <a:t>                   </a:t>
            </a:r>
            <a:r>
              <a:rPr lang="de-DE" sz="2000" dirty="0"/>
              <a:t>gründet ,,</a:t>
            </a:r>
            <a:r>
              <a:rPr lang="de-DE" sz="2000" dirty="0" err="1"/>
              <a:t>Antisemitenliga</a:t>
            </a:r>
            <a:r>
              <a:rPr lang="de-DE" sz="2000" dirty="0"/>
              <a:t>''</a:t>
            </a:r>
          </a:p>
          <a:p>
            <a:pPr marL="0" lvl="0" indent="-216000" algn="l"/>
            <a:endParaRPr lang="de-DE" sz="2000" dirty="0"/>
          </a:p>
          <a:p>
            <a:pPr marL="0" lvl="0" indent="-216000" algn="l"/>
            <a:r>
              <a:rPr lang="de-DE" sz="2000" dirty="0"/>
              <a:t>1904:         17.Juli in Hamburg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sz="2600" u="sng"/>
              <a:t>"Der Sieg des Judenthums über das Germanenthum.</a:t>
            </a:r>
            <a:br>
              <a:rPr lang="de-DE" sz="2600" u="sng"/>
            </a:br>
            <a:r>
              <a:rPr lang="de-DE" sz="2600" u="sng"/>
              <a:t> Vom nicht-confessionellen Standpunkt aus betrachtet''</a:t>
            </a:r>
          </a:p>
        </p:txBody>
      </p:sp>
      <p:sp>
        <p:nvSpPr>
          <p:cNvPr id="3" name="Textplatzhalter 2"/>
          <p:cNvSpPr txBox="1">
            <a:spLocks noGrp="1"/>
          </p:cNvSpPr>
          <p:nvPr>
            <p:ph type="body" idx="4294967295"/>
          </p:nvPr>
        </p:nvSpPr>
        <p:spPr/>
        <p:txBody>
          <a:bodyPr anchor="ctr"/>
          <a:lstStyle>
            <a:def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None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defPPr>
            <a:lvl1pPr marL="432000" marR="0" lvl="0" indent="-324000">
              <a:spcBef>
                <a:spcPts val="0"/>
              </a:spcBef>
              <a:spcAft>
                <a:spcPts val="1417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32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1pPr>
            <a:lvl2pPr marL="864000" marR="0" lvl="1" indent="-288000">
              <a:spcBef>
                <a:spcPts val="0"/>
              </a:spcBef>
              <a:spcAft>
                <a:spcPts val="1134"/>
              </a:spcAft>
              <a:buClr>
                <a:srgbClr val="000080"/>
              </a:buClr>
              <a:buSzPct val="75000"/>
              <a:buFont typeface="StarSymbol"/>
              <a:buChar char="–"/>
              <a:defRPr lang="de-DE" sz="28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2pPr>
            <a:lvl3pPr marL="1296000" marR="0" lvl="2" indent="-216000">
              <a:spcBef>
                <a:spcPts val="0"/>
              </a:spcBef>
              <a:spcAft>
                <a:spcPts val="850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4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3pPr>
            <a:lvl4pPr marL="1728000" marR="0" lvl="3" indent="-216000">
              <a:spcBef>
                <a:spcPts val="0"/>
              </a:spcBef>
              <a:spcAft>
                <a:spcPts val="567"/>
              </a:spcAft>
              <a:buClr>
                <a:srgbClr val="800000"/>
              </a:buClr>
              <a:buSzPct val="75000"/>
              <a:buFont typeface="StarSymbol"/>
              <a:buChar char="–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4pPr>
            <a:lvl5pPr marL="2160000" marR="0" lvl="4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5pPr>
            <a:lvl6pPr marL="2592000" marR="0" lvl="5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6pPr>
            <a:lvl7pPr marL="3024000" marR="0" lvl="6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7pPr>
            <a:lvl8pPr marL="3456000" marR="0" lvl="7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8pPr>
            <a:lvl9pPr marL="3887999" marR="0" lvl="8" indent="-216000">
              <a:spcBef>
                <a:spcPts val="0"/>
              </a:spcBef>
              <a:spcAft>
                <a:spcPts val="283"/>
              </a:spcAft>
              <a:buClr>
                <a:srgbClr val="800000"/>
              </a:buClr>
              <a:buSzPct val="45000"/>
              <a:buFont typeface="StarSymbol"/>
              <a:buChar char="●"/>
              <a:defRPr lang="de-DE" sz="2000" b="0" i="0" u="none" strike="noStrike">
                <a:ln>
                  <a:noFill/>
                </a:ln>
                <a:latin typeface="Albany" pitchFamily="18"/>
                <a:ea typeface="Andale Sans UI" pitchFamily="2"/>
                <a:cs typeface="Tahoma" pitchFamily="2"/>
              </a:defRPr>
            </a:lvl9pPr>
          </a:lstStyle>
          <a:p>
            <a:pPr lvl="0"/>
            <a:r>
              <a:rPr lang="de-DE"/>
              <a:t>Stellte Juden Germanen gegenüber</a:t>
            </a:r>
          </a:p>
          <a:p>
            <a:pPr lvl="0"/>
            <a:r>
              <a:rPr lang="de-DE"/>
              <a:t>Behauptet es gäbe seit 1800 Krieg zwischen den beiden ,,Rassen''</a:t>
            </a:r>
          </a:p>
          <a:p>
            <a:pPr lvl="0"/>
            <a:r>
              <a:rPr lang="de-DE"/>
              <a:t>Deutsche haben den Juden zum Sieg verholfen</a:t>
            </a:r>
          </a:p>
          <a:p>
            <a:pPr lvl="0"/>
            <a:r>
              <a:rPr lang="de-DE"/>
              <a:t>"Finis Germaniae!" (Das Ende Germaniens)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/>
              <a:t>Antisemitenliga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l"/>
            <a:r>
              <a:rPr lang="de-DE" sz="2000" dirty="0"/>
              <a:t> war eine der ersten Vereinigungen zur Sammlung von Judengegnern</a:t>
            </a:r>
          </a:p>
          <a:p>
            <a:pPr marL="0" lvl="0" indent="-216000" algn="l"/>
            <a:r>
              <a:rPr lang="de-DE" sz="2000" dirty="0"/>
              <a:t> 26</a:t>
            </a:r>
            <a:r>
              <a:rPr lang="de-DE" sz="2000" dirty="0" smtClean="0"/>
              <a:t>. September 1879 </a:t>
            </a:r>
            <a:r>
              <a:rPr lang="de-DE" sz="2000" dirty="0"/>
              <a:t>bis 1880</a:t>
            </a:r>
          </a:p>
          <a:p>
            <a:pPr marL="0" lvl="0" indent="-216000" algn="l"/>
            <a:r>
              <a:rPr lang="de-DE" sz="2000" dirty="0"/>
              <a:t> 600 Mitglieder</a:t>
            </a:r>
          </a:p>
          <a:p>
            <a:pPr marL="0" lvl="0" indent="-216000" algn="l"/>
            <a:r>
              <a:rPr lang="de-DE" sz="2000" dirty="0"/>
              <a:t> Nur ,,Nichtjüdische Männer''</a:t>
            </a:r>
          </a:p>
          <a:p>
            <a:pPr marL="0" lvl="0" indent="-216000" algn="l"/>
            <a:endParaRPr lang="de-DE" sz="2000" dirty="0"/>
          </a:p>
          <a:p>
            <a:pPr marL="0" lvl="0" indent="0" algn="l">
              <a:buNone/>
            </a:pPr>
            <a:r>
              <a:rPr lang="de-DE" sz="2000" dirty="0"/>
              <a:t>→ </a:t>
            </a:r>
            <a:r>
              <a:rPr lang="de-DE" sz="2000" dirty="0" smtClean="0"/>
              <a:t>,,… </a:t>
            </a:r>
            <a:r>
              <a:rPr lang="de-DE" sz="2000" i="1" dirty="0" smtClean="0"/>
              <a:t>die </a:t>
            </a:r>
            <a:r>
              <a:rPr lang="de-DE" sz="2000" i="1" dirty="0"/>
              <a:t>nichtjüdischen Deutschen aller Konfessionen, aller Parteien, aller</a:t>
            </a:r>
          </a:p>
          <a:p>
            <a:pPr marL="0" lvl="0" indent="0" algn="l">
              <a:buNone/>
            </a:pPr>
            <a:r>
              <a:rPr lang="de-DE" sz="2000" i="1" dirty="0"/>
              <a:t> Lebensstellungen zu einem gemeinsamen innigen Verband zu bringen, der,</a:t>
            </a:r>
          </a:p>
          <a:p>
            <a:pPr marL="0" lvl="0" indent="0" algn="l">
              <a:buNone/>
            </a:pPr>
            <a:r>
              <a:rPr lang="de-DE" sz="2000" i="1" dirty="0"/>
              <a:t> mit Hintansetzung aller Sonderinteressen, aller politischen Differenzen, mit</a:t>
            </a:r>
          </a:p>
          <a:p>
            <a:pPr marL="0" lvl="0" indent="0" algn="l">
              <a:buNone/>
            </a:pPr>
            <a:r>
              <a:rPr lang="de-DE" sz="2000" i="1" dirty="0"/>
              <a:t> aller Energie, mit allem Ernst und Fleiß dem einen Ziele zustrebt, unser</a:t>
            </a:r>
          </a:p>
          <a:p>
            <a:pPr marL="0" lvl="0" indent="0" algn="l">
              <a:buNone/>
            </a:pPr>
            <a:r>
              <a:rPr lang="de-DE" sz="2000" i="1" dirty="0"/>
              <a:t> deutsches Vaterland vor der vollständigen </a:t>
            </a:r>
            <a:r>
              <a:rPr lang="de-DE" sz="2000" i="1" dirty="0" err="1"/>
              <a:t>Verjudung</a:t>
            </a:r>
            <a:r>
              <a:rPr lang="de-DE" sz="2000" i="1" dirty="0"/>
              <a:t> zu retten und den</a:t>
            </a:r>
          </a:p>
          <a:p>
            <a:pPr marL="0" lvl="0" indent="0" algn="l">
              <a:buNone/>
            </a:pPr>
            <a:r>
              <a:rPr lang="de-DE" sz="2000" i="1" dirty="0"/>
              <a:t> Nachkommen der Urbewohner den Aufenthalt in demselben erträglich zu</a:t>
            </a:r>
          </a:p>
          <a:p>
            <a:pPr marL="0" lvl="0" indent="0" algn="l">
              <a:buNone/>
            </a:pPr>
            <a:r>
              <a:rPr lang="de-DE" sz="2000" i="1" dirty="0"/>
              <a:t> machen.“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/>
              <a:t>Begriff: Antisemitismus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l">
              <a:lnSpc>
                <a:spcPct val="200000"/>
              </a:lnSpc>
            </a:pPr>
            <a:r>
              <a:rPr lang="de-DE" sz="2000" dirty="0"/>
              <a:t> Allgemein: die Ablehnung von Juden und im Speziellen die Ablehnung der</a:t>
            </a:r>
          </a:p>
          <a:p>
            <a:pPr marL="0" lvl="0" indent="0" algn="l">
              <a:lnSpc>
                <a:spcPct val="200000"/>
              </a:lnSpc>
              <a:buNone/>
            </a:pPr>
            <a:r>
              <a:rPr lang="de-DE" sz="2000" dirty="0"/>
              <a:t>    </a:t>
            </a:r>
            <a:r>
              <a:rPr lang="de-DE" sz="2000" dirty="0" smtClean="0"/>
              <a:t> Juden </a:t>
            </a:r>
            <a:r>
              <a:rPr lang="de-DE" sz="2000" dirty="0"/>
              <a:t>als Rasse → spezielle Rasse (,,Semiten'')</a:t>
            </a:r>
          </a:p>
          <a:p>
            <a:pPr marL="0" lvl="0" indent="-216000" algn="l">
              <a:lnSpc>
                <a:spcPct val="200000"/>
              </a:lnSpc>
            </a:pPr>
            <a:r>
              <a:rPr lang="de-DE" sz="2000" dirty="0"/>
              <a:t> Antijudaismus</a:t>
            </a:r>
          </a:p>
          <a:p>
            <a:pPr marL="0" lvl="0" indent="-216000" algn="l">
              <a:lnSpc>
                <a:spcPct val="200000"/>
              </a:lnSpc>
            </a:pPr>
            <a:r>
              <a:rPr lang="de-DE" sz="2000" dirty="0"/>
              <a:t> Semiten → 1781, bezeichnet Menschen der semitischen Sprachfamilie 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 txBox="1">
            <a:spLocks noGrp="1"/>
          </p:cNvSpPr>
          <p:nvPr>
            <p:ph type="title" idx="4294967295"/>
          </p:nvPr>
        </p:nvSpPr>
        <p:spPr/>
        <p:txBody>
          <a:bodyPr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de-DE" u="sng"/>
              <a:t>Quellen</a:t>
            </a:r>
          </a:p>
        </p:txBody>
      </p:sp>
      <p:sp>
        <p:nvSpPr>
          <p:cNvPr id="3" name="Untertitel 2"/>
          <p:cNvSpPr txBox="1">
            <a:spLocks noGrp="1"/>
          </p:cNvSpPr>
          <p:nvPr>
            <p:ph type="subTitle" idx="4294967295"/>
          </p:nvPr>
        </p:nvSpPr>
        <p:spPr/>
        <p:txBody>
          <a:bodyPr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marL="0" lvl="0" indent="-216000" algn="ctr">
              <a:buNone/>
            </a:pPr>
            <a:r>
              <a:rPr lang="de-DE">
                <a:hlinkClick r:id="rId3"/>
              </a:rPr>
              <a:t>https://www.dhm.de/lemo/biografie/wilhelm-marr</a:t>
            </a:r>
          </a:p>
          <a:p>
            <a:pPr marL="0" lvl="0" indent="-216000" algn="ctr">
              <a:lnSpc>
                <a:spcPct val="200000"/>
              </a:lnSpc>
              <a:buNone/>
            </a:pPr>
            <a:r>
              <a:rPr lang="de-DE">
                <a:hlinkClick r:id="rId4"/>
              </a:rPr>
              <a:t>https://de.wikipedia.org/wiki/Wilhelm_Marr</a:t>
            </a:r>
          </a:p>
          <a:p>
            <a:pPr marL="0" lvl="0" indent="-216000" algn="ctr">
              <a:lnSpc>
                <a:spcPct val="200000"/>
              </a:lnSpc>
              <a:buNone/>
            </a:pPr>
            <a:r>
              <a:rPr lang="de-DE">
                <a:hlinkClick r:id="rId5"/>
              </a:rPr>
              <a:t>https://de.wikipedia.org/wiki/Antisemitenliga</a:t>
            </a:r>
          </a:p>
          <a:p>
            <a:pPr marL="0" lvl="0" indent="-216000" algn="ctr">
              <a:lnSpc>
                <a:spcPct val="200000"/>
              </a:lnSpc>
              <a:buNone/>
            </a:pPr>
            <a:r>
              <a:rPr lang="de-DE" sz="2800"/>
              <a:t>    </a:t>
            </a:r>
            <a:r>
              <a:rPr lang="de-DE" sz="2400">
                <a:hlinkClick r:id="rId6"/>
              </a:rPr>
              <a:t>http://de.verschwoerungstheorien.wikia.com/wiki/Antisemitismus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yt-roundedrect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yt-bluegrey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forest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yt-techpoly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405</Words>
  <Application>Microsoft Office PowerPoint</Application>
  <PresentationFormat>Bildschirmpräsentation (4:3)</PresentationFormat>
  <Paragraphs>82</Paragraphs>
  <Slides>10</Slides>
  <Notes>10</Notes>
  <HiddenSlides>1</HiddenSlides>
  <MMClips>0</MMClips>
  <ScaleCrop>false</ScaleCrop>
  <HeadingPairs>
    <vt:vector size="4" baseType="variant">
      <vt:variant>
        <vt:lpstr>Design</vt:lpstr>
      </vt:variant>
      <vt:variant>
        <vt:i4>5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Standard</vt:lpstr>
      <vt:lpstr>lyt-roundedrect</vt:lpstr>
      <vt:lpstr>lyt-bluegrey</vt:lpstr>
      <vt:lpstr>forest</vt:lpstr>
      <vt:lpstr>lyt-techpoly</vt:lpstr>
      <vt:lpstr>PowerPoint-Präsentation</vt:lpstr>
      <vt:lpstr>Gliederung</vt:lpstr>
      <vt:lpstr>Wilhelm Marr</vt:lpstr>
      <vt:lpstr>Biografie</vt:lpstr>
      <vt:lpstr>PowerPoint-Präsentation</vt:lpstr>
      <vt:lpstr>PowerPoint-Präsentation</vt:lpstr>
      <vt:lpstr>"Der Sieg des Judenthums über das Germanenthum.  Vom nicht-confessionellen Standpunkt aus betrachtet''</vt:lpstr>
      <vt:lpstr>Antisemitenliga</vt:lpstr>
      <vt:lpstr>Begriff: Antisemitismus</vt:lpstr>
      <vt:lpstr>Quellen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Vanessa Enns</dc:creator>
  <cp:lastModifiedBy>Conrad Christoph</cp:lastModifiedBy>
  <cp:revision>6</cp:revision>
  <dcterms:created xsi:type="dcterms:W3CDTF">2016-03-02T16:28:23Z</dcterms:created>
  <dcterms:modified xsi:type="dcterms:W3CDTF">2016-04-08T07:21:34Z</dcterms:modified>
</cp:coreProperties>
</file>